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587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427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5870" spc="-1" strike="noStrike">
                <a:latin typeface="Arial"/>
              </a:rPr>
              <a:t>Click to edit the title text format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4270" spc="-1" strike="noStrike">
                <a:latin typeface="Arial"/>
              </a:rPr>
              <a:t>Click to edit the outline text format</a:t>
            </a:r>
            <a:endParaRPr b="0" lang="en-GB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730" spc="-1" strike="noStrike">
                <a:latin typeface="Arial"/>
              </a:rPr>
              <a:t>Second Outline Level</a:t>
            </a:r>
            <a:endParaRPr b="0" lang="en-GB" sz="3730" spc="-1" strike="noStrike">
              <a:latin typeface="Arial"/>
            </a:endParaRPr>
          </a:p>
          <a:p>
            <a:pPr lvl="2" marL="1296000" indent="-288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Third Outline Level</a:t>
            </a:r>
            <a:endParaRPr b="0" lang="en-GB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70" spc="-1" strike="noStrike">
                <a:latin typeface="Arial"/>
              </a:rPr>
              <a:t>Fourth Outline Level</a:t>
            </a:r>
            <a:endParaRPr b="0" lang="en-GB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70" spc="-1" strike="noStrike">
                <a:latin typeface="Arial"/>
              </a:rPr>
              <a:t>Fifth Outline Level</a:t>
            </a:r>
            <a:endParaRPr b="0" lang="en-GB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70" spc="-1" strike="noStrike">
                <a:latin typeface="Arial"/>
              </a:rPr>
              <a:t>Sixth Outline Level</a:t>
            </a:r>
            <a:endParaRPr b="0" lang="en-GB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70" spc="-1" strike="noStrike">
                <a:latin typeface="Arial"/>
              </a:rPr>
              <a:t>Seventh Outline Level</a:t>
            </a:r>
            <a:endParaRPr b="0" lang="en-GB" sz="267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9D69C5C3-0EF6-4FE9-AE4C-A39D16833F02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Brain image segmentation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3200" spc="-1" strike="noStrike">
                <a:latin typeface="Arial"/>
              </a:rPr>
              <a:t>Delineating the parts that make up the brain:</a:t>
            </a:r>
            <a:br/>
            <a:r>
              <a:rPr b="0" lang="en-GB" sz="3200" spc="-1" strike="noStrike">
                <a:latin typeface="Arial"/>
              </a:rPr>
              <a:t>how and why?</a:t>
            </a:r>
            <a:endParaRPr b="0" lang="en-GB" sz="3200" spc="-1" strike="noStrike">
              <a:latin typeface="Arial"/>
            </a:endParaRPr>
          </a:p>
          <a:p>
            <a:pPr algn="ctr"/>
            <a:endParaRPr b="0" lang="en-GB" sz="3200" spc="-1" strike="noStrike">
              <a:latin typeface="Arial"/>
            </a:endParaRPr>
          </a:p>
          <a:p>
            <a:pPr algn="ctr"/>
            <a:r>
              <a:rPr b="0" lang="en-GB" sz="3200" spc="-1" strike="noStrike">
                <a:latin typeface="Arial"/>
              </a:rPr>
              <a:t>Rolf A. Heckemann</a:t>
            </a:r>
            <a:endParaRPr b="0" lang="en-GB" sz="3200" spc="-1" strike="noStrike">
              <a:latin typeface="Arial"/>
            </a:endParaRPr>
          </a:p>
          <a:p>
            <a:pPr algn="ctr"/>
            <a:endParaRPr b="0" lang="en-GB" sz="3200" spc="-1" strike="noStrike">
              <a:latin typeface="Arial"/>
            </a:endParaRPr>
          </a:p>
          <a:p>
            <a:pPr algn="ctr"/>
            <a:r>
              <a:rPr b="0" lang="en-GB" sz="3200" spc="-1" strike="noStrike">
                <a:latin typeface="Arial"/>
              </a:rPr>
              <a:t>MedTech West 10-year Anniversary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Brain segmentation: uses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1000"/>
          </a:bodyPr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4270" spc="-1" strike="noStrike">
                <a:latin typeface="Arial"/>
              </a:rPr>
              <a:t>Measure anatomical regions accurately</a:t>
            </a:r>
            <a:endParaRPr b="0" lang="en-GB" sz="427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4270" spc="-1" strike="noStrike">
                <a:latin typeface="Arial"/>
              </a:rPr>
              <a:t>Discover new knowledge about diseases</a:t>
            </a:r>
            <a:endParaRPr b="0" lang="en-GB" sz="427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4270" spc="-1" strike="noStrike">
                <a:latin typeface="Arial"/>
              </a:rPr>
              <a:t>Discover and measure biomarkers</a:t>
            </a:r>
            <a:endParaRPr b="0" lang="en-GB" sz="427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4270" spc="-1" strike="noStrike">
                <a:latin typeface="Arial"/>
              </a:rPr>
              <a:t>Support clinicians’ diagnoses</a:t>
            </a:r>
            <a:endParaRPr b="0" lang="en-GB" sz="427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4270" spc="-1" strike="noStrike">
                <a:latin typeface="Arial"/>
                <a:ea typeface="Tahoma"/>
              </a:rPr>
              <a:t>Support functional imaging methods</a:t>
            </a:r>
            <a:endParaRPr b="0" lang="en-GB" sz="427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4270" spc="-1" strike="noStrike">
                <a:latin typeface="Arial"/>
              </a:rPr>
              <a:t>Therapy response monitoring</a:t>
            </a:r>
            <a:endParaRPr b="0" lang="en-GB" sz="427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GB" sz="427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3291840" y="1659600"/>
            <a:ext cx="2428560" cy="402552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432000" y="1661760"/>
            <a:ext cx="2414160" cy="402552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6179400" y="1661760"/>
            <a:ext cx="3468600" cy="4025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291840" y="1659600"/>
            <a:ext cx="2428560" cy="402552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432000" y="1661760"/>
            <a:ext cx="2414160" cy="402552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6179400" y="1661760"/>
            <a:ext cx="3468600" cy="402552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4"/>
          <a:stretch/>
        </p:blipFill>
        <p:spPr>
          <a:xfrm>
            <a:off x="3291840" y="1660320"/>
            <a:ext cx="2428560" cy="402552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5"/>
          <a:stretch/>
        </p:blipFill>
        <p:spPr>
          <a:xfrm>
            <a:off x="432000" y="1662480"/>
            <a:ext cx="2414160" cy="402552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6"/>
          <a:stretch/>
        </p:blipFill>
        <p:spPr>
          <a:xfrm>
            <a:off x="6179400" y="1662480"/>
            <a:ext cx="3468600" cy="4025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792000" y="1800000"/>
            <a:ext cx="8640000" cy="384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792000" y="1800000"/>
            <a:ext cx="8640000" cy="384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792000" y="1800000"/>
            <a:ext cx="8640000" cy="384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792000" y="1800000"/>
            <a:ext cx="8640000" cy="384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792000" y="1800000"/>
            <a:ext cx="8640000" cy="384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GB" sz="5870" spc="-1" strike="noStrike">
                <a:latin typeface="Arial"/>
              </a:rPr>
              <a:t>Pincram &amp; MAPER</a:t>
            </a:r>
            <a:endParaRPr b="0" lang="en-GB" sz="587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3412080" y="1512000"/>
            <a:ext cx="3283920" cy="443952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288000" y="1512000"/>
            <a:ext cx="3283920" cy="443952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6696000" y="1512000"/>
            <a:ext cx="3283920" cy="443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2019-10-23T22:06:14Z</dcterms:created>
  <dc:creator>Rolf Heckemann</dc:creator>
  <dc:description/>
  <dc:language>en-GB</dc:language>
  <cp:lastModifiedBy>Rolf Heckemann</cp:lastModifiedBy>
  <dcterms:modified xsi:type="dcterms:W3CDTF">2019-10-23T22:55:47Z</dcterms:modified>
  <cp:revision>1</cp:revision>
  <dc:subject/>
  <dc:title/>
</cp:coreProperties>
</file>